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A9D"/>
    <a:srgbClr val="FAF0D2"/>
    <a:srgbClr val="FEF0D1"/>
    <a:srgbClr val="F06B57"/>
    <a:srgbClr val="A4A3A4"/>
    <a:srgbClr val="FF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3C3D1-91BA-4656-A437-DB8294AB7850}" v="18" dt="2025-11-19T12:35:3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" d="100"/>
          <a:sy n="10" d="100"/>
        </p:scale>
        <p:origin x="2722" y="298"/>
      </p:cViewPr>
      <p:guideLst>
        <p:guide orient="horz" pos="13607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a Oliveira" userId="11dc7b5c425b6600" providerId="LiveId" clId="{871CF401-D519-4E7F-8A36-D0B45D595C51}"/>
    <pc:docChg chg="undo custSel addSld delSld modSld modMainMaster">
      <pc:chgData name="Manuela Oliveira" userId="11dc7b5c425b6600" providerId="LiveId" clId="{871CF401-D519-4E7F-8A36-D0B45D595C51}" dt="2025-11-19T12:36:05.098" v="526" actId="20577"/>
      <pc:docMkLst>
        <pc:docMk/>
      </pc:docMkLst>
      <pc:sldChg chg="addSp delSp modSp mod">
        <pc:chgData name="Manuela Oliveira" userId="11dc7b5c425b6600" providerId="LiveId" clId="{871CF401-D519-4E7F-8A36-D0B45D595C51}" dt="2025-11-19T12:36:05.098" v="526" actId="20577"/>
        <pc:sldMkLst>
          <pc:docMk/>
          <pc:sldMk cId="1129649428" sldId="256"/>
        </pc:sldMkLst>
        <pc:spChg chg="add mod">
          <ac:chgData name="Manuela Oliveira" userId="11dc7b5c425b6600" providerId="LiveId" clId="{871CF401-D519-4E7F-8A36-D0B45D595C51}" dt="2025-11-18T14:58:49.279" v="420" actId="164"/>
          <ac:spMkLst>
            <pc:docMk/>
            <pc:sldMk cId="1129649428" sldId="256"/>
            <ac:spMk id="2" creationId="{04BF76EC-86D7-62B9-D548-AB77E68856E2}"/>
          </ac:spMkLst>
        </pc:spChg>
        <pc:spChg chg="add mod">
          <ac:chgData name="Manuela Oliveira" userId="11dc7b5c425b6600" providerId="LiveId" clId="{871CF401-D519-4E7F-8A36-D0B45D595C51}" dt="2025-11-18T14:58:49.279" v="420" actId="164"/>
          <ac:spMkLst>
            <pc:docMk/>
            <pc:sldMk cId="1129649428" sldId="256"/>
            <ac:spMk id="3" creationId="{1B326D5F-E3FC-9549-4CC7-4664CCB37A80}"/>
          </ac:spMkLst>
        </pc:spChg>
        <pc:spChg chg="add del mod">
          <ac:chgData name="Manuela Oliveira" userId="11dc7b5c425b6600" providerId="LiveId" clId="{871CF401-D519-4E7F-8A36-D0B45D595C51}" dt="2025-11-18T15:24:04.970" v="512" actId="478"/>
          <ac:spMkLst>
            <pc:docMk/>
            <pc:sldMk cId="1129649428" sldId="256"/>
            <ac:spMk id="6" creationId="{9CE5785A-C75D-FFCA-DB9F-C57CC39E485E}"/>
          </ac:spMkLst>
        </pc:spChg>
        <pc:spChg chg="add mod">
          <ac:chgData name="Manuela Oliveira" userId="11dc7b5c425b6600" providerId="LiveId" clId="{871CF401-D519-4E7F-8A36-D0B45D595C51}" dt="2025-11-19T12:36:05.098" v="526" actId="20577"/>
          <ac:spMkLst>
            <pc:docMk/>
            <pc:sldMk cId="1129649428" sldId="256"/>
            <ac:spMk id="6" creationId="{BAEDAE71-9286-30AB-8E82-AA414E6F47C1}"/>
          </ac:spMkLst>
        </pc:spChg>
        <pc:spChg chg="add mod">
          <ac:chgData name="Manuela Oliveira" userId="11dc7b5c425b6600" providerId="LiveId" clId="{871CF401-D519-4E7F-8A36-D0B45D595C51}" dt="2025-11-12T16:29:57.639" v="240" actId="255"/>
          <ac:spMkLst>
            <pc:docMk/>
            <pc:sldMk cId="1129649428" sldId="256"/>
            <ac:spMk id="7" creationId="{A046B3F3-1038-2609-89AB-C72D18B0A030}"/>
          </ac:spMkLst>
        </pc:spChg>
        <pc:spChg chg="add mod">
          <ac:chgData name="Manuela Oliveira" userId="11dc7b5c425b6600" providerId="LiveId" clId="{871CF401-D519-4E7F-8A36-D0B45D595C51}" dt="2025-11-12T16:29:57.639" v="240" actId="255"/>
          <ac:spMkLst>
            <pc:docMk/>
            <pc:sldMk cId="1129649428" sldId="256"/>
            <ac:spMk id="8" creationId="{823F8E5E-CAD6-30F3-9DE1-7EF65966848D}"/>
          </ac:spMkLst>
        </pc:spChg>
        <pc:spChg chg="add mod">
          <ac:chgData name="Manuela Oliveira" userId="11dc7b5c425b6600" providerId="LiveId" clId="{871CF401-D519-4E7F-8A36-D0B45D595C51}" dt="2025-11-12T16:29:57.639" v="240" actId="255"/>
          <ac:spMkLst>
            <pc:docMk/>
            <pc:sldMk cId="1129649428" sldId="256"/>
            <ac:spMk id="9" creationId="{3FE935B5-DE91-1071-5C87-472E53702083}"/>
          </ac:spMkLst>
        </pc:spChg>
        <pc:spChg chg="add mod">
          <ac:chgData name="Manuela Oliveira" userId="11dc7b5c425b6600" providerId="LiveId" clId="{871CF401-D519-4E7F-8A36-D0B45D595C51}" dt="2025-11-12T16:29:57.639" v="240" actId="255"/>
          <ac:spMkLst>
            <pc:docMk/>
            <pc:sldMk cId="1129649428" sldId="256"/>
            <ac:spMk id="10" creationId="{50313B86-F758-8505-EFA5-368A80EC9B1E}"/>
          </ac:spMkLst>
        </pc:spChg>
        <pc:spChg chg="add mod">
          <ac:chgData name="Manuela Oliveira" userId="11dc7b5c425b6600" providerId="LiveId" clId="{871CF401-D519-4E7F-8A36-D0B45D595C51}" dt="2025-11-12T16:31:06.075" v="295" actId="1036"/>
          <ac:spMkLst>
            <pc:docMk/>
            <pc:sldMk cId="1129649428" sldId="256"/>
            <ac:spMk id="11" creationId="{0CB06ADF-DD2E-F3BB-C428-9FF18F67EF7B}"/>
          </ac:spMkLst>
        </pc:spChg>
        <pc:spChg chg="add mod">
          <ac:chgData name="Manuela Oliveira" userId="11dc7b5c425b6600" providerId="LiveId" clId="{871CF401-D519-4E7F-8A36-D0B45D595C51}" dt="2025-11-12T16:31:06.075" v="295" actId="1036"/>
          <ac:spMkLst>
            <pc:docMk/>
            <pc:sldMk cId="1129649428" sldId="256"/>
            <ac:spMk id="12" creationId="{BEF879B6-BCD3-94E4-64C6-9B85B25A0372}"/>
          </ac:spMkLst>
        </pc:spChg>
        <pc:spChg chg="add mod">
          <ac:chgData name="Manuela Oliveira" userId="11dc7b5c425b6600" providerId="LiveId" clId="{871CF401-D519-4E7F-8A36-D0B45D595C51}" dt="2025-11-12T16:33:45.733" v="395" actId="1037"/>
          <ac:spMkLst>
            <pc:docMk/>
            <pc:sldMk cId="1129649428" sldId="256"/>
            <ac:spMk id="13" creationId="{BFFE2974-B090-9014-7613-C51E144E5BB4}"/>
          </ac:spMkLst>
        </pc:spChg>
        <pc:spChg chg="add mod">
          <ac:chgData name="Manuela Oliveira" userId="11dc7b5c425b6600" providerId="LiveId" clId="{871CF401-D519-4E7F-8A36-D0B45D595C51}" dt="2025-11-12T16:33:50.093" v="396" actId="1076"/>
          <ac:spMkLst>
            <pc:docMk/>
            <pc:sldMk cId="1129649428" sldId="256"/>
            <ac:spMk id="14" creationId="{0501B30E-D0EC-9C6B-93D8-93B76EF8BADF}"/>
          </ac:spMkLst>
        </pc:spChg>
        <pc:grpChg chg="add mod">
          <ac:chgData name="Manuela Oliveira" userId="11dc7b5c425b6600" providerId="LiveId" clId="{871CF401-D519-4E7F-8A36-D0B45D595C51}" dt="2025-11-18T14:59:11.243" v="422" actId="12789"/>
          <ac:grpSpMkLst>
            <pc:docMk/>
            <pc:sldMk cId="1129649428" sldId="256"/>
            <ac:grpSpMk id="15" creationId="{8121B89E-37A4-8DB0-5FA5-1C147C8CD084}"/>
          </ac:grpSpMkLst>
        </pc:grpChg>
        <pc:picChg chg="add del mod modCrop">
          <ac:chgData name="Manuela Oliveira" userId="11dc7b5c425b6600" providerId="LiveId" clId="{871CF401-D519-4E7F-8A36-D0B45D595C51}" dt="2025-11-18T14:58:30.387" v="419" actId="478"/>
          <ac:picMkLst>
            <pc:docMk/>
            <pc:sldMk cId="1129649428" sldId="256"/>
            <ac:picMk id="18" creationId="{AD435646-8C81-6757-20B8-4B03CEAAEF04}"/>
          </ac:picMkLst>
        </pc:picChg>
        <pc:picChg chg="add mod">
          <ac:chgData name="Manuela Oliveira" userId="11dc7b5c425b6600" providerId="LiveId" clId="{871CF401-D519-4E7F-8A36-D0B45D595C51}" dt="2025-11-18T14:59:11.243" v="422" actId="12789"/>
          <ac:picMkLst>
            <pc:docMk/>
            <pc:sldMk cId="1129649428" sldId="256"/>
            <ac:picMk id="20" creationId="{B25F7A31-7840-DF47-0A27-E43A1708BE3F}"/>
          </ac:picMkLst>
        </pc:picChg>
      </pc:sldChg>
      <pc:sldChg chg="new del">
        <pc:chgData name="Manuela Oliveira" userId="11dc7b5c425b6600" providerId="LiveId" clId="{871CF401-D519-4E7F-8A36-D0B45D595C51}" dt="2025-11-18T15:18:48.333" v="425" actId="2696"/>
        <pc:sldMkLst>
          <pc:docMk/>
          <pc:sldMk cId="3815837015" sldId="257"/>
        </pc:sldMkLst>
      </pc:sldChg>
      <pc:sldMasterChg chg="modSp modSldLayout">
        <pc:chgData name="Manuela Oliveira" userId="11dc7b5c425b6600" providerId="LiveId" clId="{871CF401-D519-4E7F-8A36-D0B45D595C51}" dt="2025-11-18T15:29:51.004" v="513" actId="478"/>
        <pc:sldMasterMkLst>
          <pc:docMk/>
          <pc:sldMasterMk cId="2820387600" sldId="2147483660"/>
        </pc:sldMasterMkLst>
        <pc:sldLayoutChg chg="addSp delSp modSp mod setBg">
          <pc:chgData name="Manuela Oliveira" userId="11dc7b5c425b6600" providerId="LiveId" clId="{871CF401-D519-4E7F-8A36-D0B45D595C51}" dt="2025-11-18T15:29:51.004" v="513" actId="478"/>
          <pc:sldLayoutMkLst>
            <pc:docMk/>
            <pc:sldMasterMk cId="2820387600" sldId="2147483660"/>
            <pc:sldLayoutMk cId="2952597142" sldId="2147483661"/>
          </pc:sldLayoutMkLst>
          <pc:spChg chg="del mod">
            <ac:chgData name="Manuela Oliveira" userId="11dc7b5c425b6600" providerId="LiveId" clId="{871CF401-D519-4E7F-8A36-D0B45D595C51}" dt="2025-11-18T15:29:51.004" v="513" actId="478"/>
            <ac:spMkLst>
              <pc:docMk/>
              <pc:sldMasterMk cId="2820387600" sldId="2147483660"/>
              <pc:sldLayoutMk cId="2952597142" sldId="2147483661"/>
              <ac:spMk id="2" creationId="{00000000-0000-0000-0000-000000000000}"/>
            </ac:spMkLst>
          </pc:spChg>
          <pc:spChg chg="del mod">
            <ac:chgData name="Manuela Oliveira" userId="11dc7b5c425b6600" providerId="LiveId" clId="{871CF401-D519-4E7F-8A36-D0B45D595C51}" dt="2025-11-18T15:29:51.004" v="513" actId="478"/>
            <ac:spMkLst>
              <pc:docMk/>
              <pc:sldMasterMk cId="2820387600" sldId="2147483660"/>
              <pc:sldLayoutMk cId="2952597142" sldId="2147483661"/>
              <ac:spMk id="3" creationId="{00000000-0000-0000-0000-000000000000}"/>
            </ac:spMkLst>
          </pc:spChg>
          <pc:spChg chg="del">
            <ac:chgData name="Manuela Oliveira" userId="11dc7b5c425b6600" providerId="LiveId" clId="{871CF401-D519-4E7F-8A36-D0B45D595C51}" dt="2025-11-18T15:19:20.185" v="427" actId="478"/>
            <ac:spMkLst>
              <pc:docMk/>
              <pc:sldMasterMk cId="2820387600" sldId="2147483660"/>
              <pc:sldLayoutMk cId="2952597142" sldId="2147483661"/>
              <ac:spMk id="4" creationId="{00000000-0000-0000-0000-000000000000}"/>
            </ac:spMkLst>
          </pc:spChg>
          <pc:spChg chg="del">
            <ac:chgData name="Manuela Oliveira" userId="11dc7b5c425b6600" providerId="LiveId" clId="{871CF401-D519-4E7F-8A36-D0B45D595C51}" dt="2025-11-18T15:19:24.685" v="428" actId="478"/>
            <ac:spMkLst>
              <pc:docMk/>
              <pc:sldMasterMk cId="2820387600" sldId="2147483660"/>
              <pc:sldLayoutMk cId="2952597142" sldId="2147483661"/>
              <ac:spMk id="5" creationId="{00000000-0000-0000-0000-000000000000}"/>
            </ac:spMkLst>
          </pc:spChg>
          <pc:spChg chg="del">
            <ac:chgData name="Manuela Oliveira" userId="11dc7b5c425b6600" providerId="LiveId" clId="{871CF401-D519-4E7F-8A36-D0B45D595C51}" dt="2025-11-18T15:19:27.384" v="429" actId="478"/>
            <ac:spMkLst>
              <pc:docMk/>
              <pc:sldMasterMk cId="2820387600" sldId="2147483660"/>
              <pc:sldLayoutMk cId="2952597142" sldId="2147483661"/>
              <ac:spMk id="6" creationId="{00000000-0000-0000-0000-000000000000}"/>
            </ac:spMkLst>
          </pc:spChg>
          <pc:spChg chg="add del mod">
            <ac:chgData name="Manuela Oliveira" userId="11dc7b5c425b6600" providerId="LiveId" clId="{871CF401-D519-4E7F-8A36-D0B45D595C51}" dt="2025-11-18T15:29:51.004" v="513" actId="478"/>
            <ac:spMkLst>
              <pc:docMk/>
              <pc:sldMasterMk cId="2820387600" sldId="2147483660"/>
              <pc:sldLayoutMk cId="2952597142" sldId="2147483661"/>
              <ac:spMk id="7" creationId="{6268D674-9014-1ABB-0CF2-14BB26D11F3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solidFill>
          <a:srgbClr val="FA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59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24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768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54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13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056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56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546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3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71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DC5DD-8C5B-4708-8748-013A7B4EB3CB}" type="datetimeFigureOut">
              <a:rPr lang="pt-PT" smtClean="0"/>
              <a:t>19/11/2025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82653F-C317-4E8F-BD00-2E1C6B2DCB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38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FD5704-CC95-32D7-81AC-A0B24D37038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673800" y="15750000"/>
            <a:ext cx="32400000" cy="90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373CA7-1716-7C62-3D7C-B2E127A441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288" y="42210038"/>
            <a:ext cx="21600000" cy="900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121B89E-37A4-8DB0-5FA5-1C147C8CD084}"/>
              </a:ext>
            </a:extLst>
          </p:cNvPr>
          <p:cNvGrpSpPr/>
          <p:nvPr/>
        </p:nvGrpSpPr>
        <p:grpSpPr>
          <a:xfrm>
            <a:off x="1727200" y="952873"/>
            <a:ext cx="25323800" cy="4912822"/>
            <a:chOff x="1727200" y="983194"/>
            <a:chExt cx="25323800" cy="4912822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04BF76EC-86D7-62B9-D548-AB77E68856E2}"/>
                </a:ext>
              </a:extLst>
            </p:cNvPr>
            <p:cNvSpPr txBox="1"/>
            <p:nvPr/>
          </p:nvSpPr>
          <p:spPr>
            <a:xfrm>
              <a:off x="1727200" y="983194"/>
              <a:ext cx="25323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9600" dirty="0">
                  <a:solidFill>
                    <a:srgbClr val="305A9D"/>
                  </a:solidFill>
                  <a:latin typeface="Trade Gothic Inline" panose="020B0504030203020204" pitchFamily="34" charset="0"/>
                </a:rPr>
                <a:t>Título do Poster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B326D5F-E3FC-9549-4CC7-4664CCB37A80}"/>
                </a:ext>
              </a:extLst>
            </p:cNvPr>
            <p:cNvSpPr txBox="1"/>
            <p:nvPr/>
          </p:nvSpPr>
          <p:spPr>
            <a:xfrm>
              <a:off x="1727200" y="3587692"/>
              <a:ext cx="2532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800" b="1" dirty="0">
                  <a:solidFill>
                    <a:srgbClr val="305A9D"/>
                  </a:solidFill>
                  <a:latin typeface="+mj-lt"/>
                </a:rPr>
                <a:t>Autores</a:t>
              </a:r>
            </a:p>
            <a:p>
              <a:endParaRPr lang="pt-PT" sz="4800" dirty="0">
                <a:solidFill>
                  <a:srgbClr val="305A9D"/>
                </a:solidFill>
                <a:latin typeface="+mj-lt"/>
              </a:endParaRPr>
            </a:p>
            <a:p>
              <a:r>
                <a:rPr lang="pt-PT" sz="4800" dirty="0" err="1">
                  <a:solidFill>
                    <a:srgbClr val="305A9D"/>
                  </a:solidFill>
                  <a:latin typeface="+mj-lt"/>
                </a:rPr>
                <a:t>Afliações</a:t>
              </a:r>
              <a:endParaRPr lang="pt-PT" sz="4800" dirty="0">
                <a:solidFill>
                  <a:srgbClr val="305A9D"/>
                </a:solidFill>
                <a:latin typeface="+mj-lt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46B3F3-1038-2609-89AB-C72D18B0A030}"/>
              </a:ext>
            </a:extLst>
          </p:cNvPr>
          <p:cNvSpPr txBox="1"/>
          <p:nvPr/>
        </p:nvSpPr>
        <p:spPr>
          <a:xfrm>
            <a:off x="1727200" y="14129205"/>
            <a:ext cx="1447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Material e Métodos</a:t>
            </a:r>
          </a:p>
          <a:p>
            <a:endParaRPr lang="pt-PT" sz="6000" dirty="0">
              <a:solidFill>
                <a:srgbClr val="305A9D"/>
              </a:solidFill>
              <a:latin typeface="+mj-lt"/>
            </a:endParaRPr>
          </a:p>
          <a:p>
            <a:r>
              <a:rPr lang="pt-PT" sz="6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3F8E5E-CAD6-30F3-9DE1-7EF65966848D}"/>
              </a:ext>
            </a:extLst>
          </p:cNvPr>
          <p:cNvSpPr txBox="1"/>
          <p:nvPr/>
        </p:nvSpPr>
        <p:spPr>
          <a:xfrm>
            <a:off x="1727200" y="19991209"/>
            <a:ext cx="1447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Resultados</a:t>
            </a:r>
          </a:p>
          <a:p>
            <a:endParaRPr lang="pt-PT" sz="6000" dirty="0">
              <a:solidFill>
                <a:srgbClr val="305A9D"/>
              </a:solidFill>
              <a:latin typeface="+mj-lt"/>
            </a:endParaRPr>
          </a:p>
          <a:p>
            <a:r>
              <a:rPr lang="pt-PT" sz="6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E935B5-DE91-1071-5C87-472E53702083}"/>
              </a:ext>
            </a:extLst>
          </p:cNvPr>
          <p:cNvSpPr txBox="1"/>
          <p:nvPr/>
        </p:nvSpPr>
        <p:spPr>
          <a:xfrm>
            <a:off x="1727200" y="26962039"/>
            <a:ext cx="1447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Discussão</a:t>
            </a:r>
          </a:p>
          <a:p>
            <a:endParaRPr lang="pt-PT" sz="6000" dirty="0">
              <a:solidFill>
                <a:srgbClr val="305A9D"/>
              </a:solidFill>
              <a:latin typeface="+mj-lt"/>
            </a:endParaRPr>
          </a:p>
          <a:p>
            <a:r>
              <a:rPr lang="pt-PT" sz="6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0313B86-F758-8505-EFA5-368A80EC9B1E}"/>
              </a:ext>
            </a:extLst>
          </p:cNvPr>
          <p:cNvSpPr txBox="1"/>
          <p:nvPr/>
        </p:nvSpPr>
        <p:spPr>
          <a:xfrm>
            <a:off x="1727200" y="34102237"/>
            <a:ext cx="1447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Conclusões</a:t>
            </a:r>
          </a:p>
          <a:p>
            <a:endParaRPr lang="pt-PT" sz="6000" dirty="0">
              <a:solidFill>
                <a:srgbClr val="305A9D"/>
              </a:solidFill>
              <a:latin typeface="+mj-lt"/>
            </a:endParaRPr>
          </a:p>
          <a:p>
            <a:r>
              <a:rPr lang="pt-PT" sz="6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B06ADF-DD2E-F3BB-C428-9FF18F67EF7B}"/>
              </a:ext>
            </a:extLst>
          </p:cNvPr>
          <p:cNvSpPr txBox="1"/>
          <p:nvPr/>
        </p:nvSpPr>
        <p:spPr>
          <a:xfrm>
            <a:off x="1727200" y="38701046"/>
            <a:ext cx="14472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Agradecimentos</a:t>
            </a:r>
          </a:p>
          <a:p>
            <a:endParaRPr lang="pt-PT" sz="4000" dirty="0">
              <a:solidFill>
                <a:srgbClr val="305A9D"/>
              </a:solidFill>
              <a:latin typeface="+mj-lt"/>
            </a:endParaRPr>
          </a:p>
          <a:p>
            <a:r>
              <a:rPr lang="pt-PT" sz="4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F879B6-BCD3-94E4-64C6-9B85B25A0372}"/>
              </a:ext>
            </a:extLst>
          </p:cNvPr>
          <p:cNvSpPr txBox="1"/>
          <p:nvPr/>
        </p:nvSpPr>
        <p:spPr>
          <a:xfrm>
            <a:off x="17272000" y="38701046"/>
            <a:ext cx="14472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Referencias</a:t>
            </a:r>
          </a:p>
          <a:p>
            <a:endParaRPr lang="pt-PT" sz="4000" dirty="0">
              <a:solidFill>
                <a:srgbClr val="305A9D"/>
              </a:solidFill>
              <a:latin typeface="+mj-lt"/>
            </a:endParaRPr>
          </a:p>
          <a:p>
            <a:r>
              <a:rPr lang="pt-PT" sz="4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FE2974-B090-9014-7613-C51E144E5BB4}"/>
              </a:ext>
            </a:extLst>
          </p:cNvPr>
          <p:cNvSpPr txBox="1"/>
          <p:nvPr/>
        </p:nvSpPr>
        <p:spPr>
          <a:xfrm>
            <a:off x="16264842" y="16160530"/>
            <a:ext cx="1547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>
                <a:solidFill>
                  <a:srgbClr val="F06B57"/>
                </a:solidFill>
                <a:latin typeface="Trade Gothic Inline" panose="020B0504030203020204" pitchFamily="34" charset="0"/>
              </a:rPr>
              <a:t>Tabela 1.</a:t>
            </a:r>
            <a:r>
              <a:rPr lang="pt-PT" sz="4800" dirty="0">
                <a:solidFill>
                  <a:srgbClr val="A4A3A4"/>
                </a:solidFill>
                <a:latin typeface="Trade Gothic Inline" panose="020B0504030203020204" pitchFamily="34" charset="0"/>
              </a:rPr>
              <a:t> </a:t>
            </a:r>
            <a:r>
              <a:rPr lang="pt-PT" sz="48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01B30E-D0EC-9C6B-93D8-93B76EF8BADF}"/>
              </a:ext>
            </a:extLst>
          </p:cNvPr>
          <p:cNvSpPr txBox="1"/>
          <p:nvPr/>
        </p:nvSpPr>
        <p:spPr>
          <a:xfrm>
            <a:off x="16264842" y="22336780"/>
            <a:ext cx="1547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>
                <a:solidFill>
                  <a:srgbClr val="F06B57"/>
                </a:solidFill>
                <a:latin typeface="Trade Gothic Inline" panose="020B0504030203020204" pitchFamily="34" charset="0"/>
              </a:rPr>
              <a:t>Figura 1.</a:t>
            </a:r>
            <a:r>
              <a:rPr lang="pt-PT" sz="4800" dirty="0">
                <a:solidFill>
                  <a:srgbClr val="305A9D"/>
                </a:solidFill>
                <a:latin typeface="Trade Gothic Inline" panose="020B0504030203020204" pitchFamily="34" charset="0"/>
              </a:rPr>
              <a:t> </a:t>
            </a:r>
            <a:r>
              <a:rPr lang="pt-PT" sz="48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  <p:pic>
        <p:nvPicPr>
          <p:cNvPr id="20" name="Imagem 19" descr="Uma imagem com Tipo de letra, Gráficos, design gráfico, captura de ecrã&#10;&#10;Os conteúdos gerados por IA podem estar incorretos.">
            <a:extLst>
              <a:ext uri="{FF2B5EF4-FFF2-40B4-BE49-F238E27FC236}">
                <a16:creationId xmlns:a16="http://schemas.microsoft.com/office/drawing/2014/main" id="{B25F7A31-7840-DF47-0A27-E43A1708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999" y="2133787"/>
            <a:ext cx="3600000" cy="25509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EDAE71-9286-30AB-8E82-AA414E6F47C1}"/>
              </a:ext>
            </a:extLst>
          </p:cNvPr>
          <p:cNvSpPr txBox="1"/>
          <p:nvPr/>
        </p:nvSpPr>
        <p:spPr>
          <a:xfrm>
            <a:off x="1727199" y="7358707"/>
            <a:ext cx="29674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>
                <a:solidFill>
                  <a:srgbClr val="305A9D"/>
                </a:solidFill>
                <a:latin typeface="Trade Gothic Inline" panose="020B0504030203020204" pitchFamily="34" charset="0"/>
              </a:rPr>
              <a:t>Introdução</a:t>
            </a:r>
          </a:p>
          <a:p>
            <a:endParaRPr lang="pt-PT" sz="6000" dirty="0">
              <a:solidFill>
                <a:srgbClr val="305A9D"/>
              </a:solidFill>
              <a:latin typeface="+mj-lt"/>
            </a:endParaRPr>
          </a:p>
          <a:p>
            <a:r>
              <a:rPr lang="pt-PT" sz="6000" dirty="0">
                <a:solidFill>
                  <a:srgbClr val="305A9D"/>
                </a:solidFill>
                <a:latin typeface="+mj-lt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2964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29</Words>
  <Application>Microsoft Office PowerPoint</Application>
  <PresentationFormat>Personalizados</PresentationFormat>
  <Paragraphs>27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Trade Gothic Inline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Manuela Oliveira</dc:creator>
  <cp:lastModifiedBy>Manuela Oliveira</cp:lastModifiedBy>
  <cp:revision>1</cp:revision>
  <dcterms:created xsi:type="dcterms:W3CDTF">2025-11-12T16:10:11Z</dcterms:created>
  <dcterms:modified xsi:type="dcterms:W3CDTF">2025-11-19T12:36:11Z</dcterms:modified>
</cp:coreProperties>
</file>