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8" r:id="rId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8A3"/>
    <a:srgbClr val="FEF0D2"/>
    <a:srgbClr val="FF8142"/>
    <a:srgbClr val="3C6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40" y="32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a Oliveira" userId="11dc7b5c425b6600" providerId="LiveId" clId="{871CF401-D519-4E7F-8A36-D0B45D595C51}"/>
    <pc:docChg chg="custSel modSld">
      <pc:chgData name="Manuela Oliveira" userId="11dc7b5c425b6600" providerId="LiveId" clId="{871CF401-D519-4E7F-8A36-D0B45D595C51}" dt="2025-11-18T20:22:32.545" v="10" actId="21"/>
      <pc:docMkLst>
        <pc:docMk/>
      </pc:docMkLst>
      <pc:sldChg chg="delSp modSp mod">
        <pc:chgData name="Manuela Oliveira" userId="11dc7b5c425b6600" providerId="LiveId" clId="{871CF401-D519-4E7F-8A36-D0B45D595C51}" dt="2025-11-18T14:59:53.608" v="9" actId="255"/>
        <pc:sldMkLst>
          <pc:docMk/>
          <pc:sldMk cId="0" sldId="256"/>
        </pc:sldMkLst>
        <pc:spChg chg="mod">
          <ac:chgData name="Manuela Oliveira" userId="11dc7b5c425b6600" providerId="LiveId" clId="{871CF401-D519-4E7F-8A36-D0B45D595C51}" dt="2025-11-18T14:59:53.608" v="9" actId="255"/>
          <ac:spMkLst>
            <pc:docMk/>
            <pc:sldMk cId="0" sldId="256"/>
            <ac:spMk id="9" creationId="{38D7E5BD-5840-D78D-B9A5-B96BD3122E47}"/>
          </ac:spMkLst>
        </pc:spChg>
        <pc:picChg chg="mod">
          <ac:chgData name="Manuela Oliveira" userId="11dc7b5c425b6600" providerId="LiveId" clId="{871CF401-D519-4E7F-8A36-D0B45D595C51}" dt="2025-11-18T14:59:40.658" v="7" actId="1076"/>
          <ac:picMkLst>
            <pc:docMk/>
            <pc:sldMk cId="0" sldId="256"/>
            <ac:picMk id="4" creationId="{8724E1F7-3455-1424-4F53-065E9E13AC3F}"/>
          </ac:picMkLst>
        </pc:picChg>
        <pc:picChg chg="del">
          <ac:chgData name="Manuela Oliveira" userId="11dc7b5c425b6600" providerId="LiveId" clId="{871CF401-D519-4E7F-8A36-D0B45D595C51}" dt="2025-11-18T14:59:25.157" v="5" actId="478"/>
          <ac:picMkLst>
            <pc:docMk/>
            <pc:sldMk cId="0" sldId="256"/>
            <ac:picMk id="6" creationId="{316266E3-F559-18BD-26AD-975C3036D19C}"/>
          </ac:picMkLst>
        </pc:picChg>
      </pc:sldChg>
      <pc:sldChg chg="modSp mod">
        <pc:chgData name="Manuela Oliveira" userId="11dc7b5c425b6600" providerId="LiveId" clId="{871CF401-D519-4E7F-8A36-D0B45D595C51}" dt="2025-11-18T20:22:32.545" v="10" actId="21"/>
        <pc:sldMkLst>
          <pc:docMk/>
          <pc:sldMk cId="393958869" sldId="258"/>
        </pc:sldMkLst>
        <pc:spChg chg="mod">
          <ac:chgData name="Manuela Oliveira" userId="11dc7b5c425b6600" providerId="LiveId" clId="{871CF401-D519-4E7F-8A36-D0B45D595C51}" dt="2025-11-18T20:22:32.545" v="10" actId="21"/>
          <ac:spMkLst>
            <pc:docMk/>
            <pc:sldMk cId="393958869" sldId="258"/>
            <ac:spMk id="2" creationId="{DDCC13AB-D02D-BD7E-7D6E-00D5DAFEA6D8}"/>
          </ac:spMkLst>
        </pc:spChg>
        <pc:picChg chg="mod">
          <ac:chgData name="Manuela Oliveira" userId="11dc7b5c425b6600" providerId="LiveId" clId="{871CF401-D519-4E7F-8A36-D0B45D595C51}" dt="2025-11-12T20:16:32.514" v="4" actId="1036"/>
          <ac:picMkLst>
            <pc:docMk/>
            <pc:sldMk cId="393958869" sldId="258"/>
            <ac:picMk id="5" creationId="{398D9BAA-753F-116D-14AC-0A3B5BDB77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ACA08-093E-C560-752B-BF543F156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EC7076-0111-13B7-9DB0-4A9841680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9943EA-DFF1-FC40-485A-C3432A4A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52628F-922A-65A2-5A93-8F6E3ACE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C348FA6-EC68-079F-5BCB-14505FA2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86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C82E9-D07E-33E1-1F6C-00FEBC1F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50E8C0-80DF-A792-16FE-1F7AEBB90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BED4DC-3010-CA7B-1B74-6AA5E67F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682E87-FF06-967A-F35A-304B5ABF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EA8396A-815D-9786-9E21-C73A31B2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477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D2962-1DC0-4539-98E7-8181D89E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A3DA65D-679F-9BB4-A72C-12DDFBB6C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0975BEE-2960-3C02-FC9B-61B37B27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585D317-4F20-E19D-C477-E2D8A871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8498C7-7D3D-DAC5-6F24-366045EA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483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A1090-D47D-98B0-79B9-EC5D38F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2B22FB-5D42-D9ED-C7C0-1654FF97C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2DDF1E5-73CE-6178-D3CA-DE3A2EC88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C05BC05-EF72-7800-ECB4-0322561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DD92472-0B82-6928-FE56-330F785D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EF50F9E-A128-3F04-837A-466A0C96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96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33AEC-27BD-AD7B-FBB0-02AB0D6D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1A4A28F-79C8-8755-5C84-FBFA13E48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3CCF24C-0266-BFD2-B11B-A200297D5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95A3447-CD92-F9EE-9E23-58F829994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19E7250-19D1-5B59-674D-DC33DDE66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C169364-F21B-72BB-E9EC-3D2CB6F0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20BE214-344B-A85C-CD0D-3E4E1E65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D93AA31-B565-E2A4-8A19-C36384F3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057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443AE-0BDC-17DC-0C3D-42750544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FC6D8CC-9D77-1B68-DC07-4540D2D8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C474809-25E7-18EC-52CB-6EA6C6D0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CE48C53-51CE-8DE7-18D4-759D8E4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9077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4328AB5-BE9B-DC68-627F-A3055BD0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FFE37B2-09E7-427A-A67B-C3BCBF86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D7930FE-9F99-82E2-50A6-362BA862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045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359C5-09DC-5168-A91D-F2AB8B3B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58BAEC-6738-7E7C-E661-8899FC245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5D3EB78-89AC-3DAA-7754-59B24A48B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3796619-FA80-DF09-E7B9-C216483C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A61B6D9-BA6E-1ED6-35FC-07417963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D3D4381-A319-2C8F-1DBD-EE96725A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15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660D4-420E-669C-DF03-200EBFDD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BF04DDB-622F-EB3B-FEE2-F923B8F69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71D1F91-DCBC-5B38-5233-FA8A0B32E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CB58E13-76A1-E72C-B2AF-AA12257A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C02A03-9103-8DA3-9426-EE4AB1E7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BAE0A7C-31A4-AD58-4E35-266BA5CC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7482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9ED7A-78FB-0CD1-DB91-7D9D681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64501B6-5ACB-D5F9-D05D-767DC0A48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A8D649F-9E7D-69EA-C4A0-D86AF451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BD1A3D6-C0C7-1881-1140-71BC644C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A66DEE-1DC3-4E94-4359-0EB8949F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5299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A005F4-5A76-2A64-ECB6-60EF04952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022186A-EDFF-5279-4FC3-606E214A5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6D2DA98-AAB8-18C5-AB6C-37253CDE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C27044E-F2E7-65DF-D81C-A78E754F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9E66EE9-1402-6D25-1D5C-06055575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664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CBB7C28-FCFC-DC45-8403-476806D2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FEE7B1B-32F0-4C91-DE16-94D03144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9CD91B-E91B-B0F7-641F-E05935193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B84AD6-6AEE-403B-A06D-4D3F8F2CFE7E}" type="datetimeFigureOut">
              <a:rPr lang="pt-PT" smtClean="0"/>
              <a:t>18/11/2025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A6E8DB7-A46B-CBBC-D647-53D23D973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FF9790-ED02-7E55-D880-6F41ECCBE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56397-1A28-4A61-85E5-913B0899E3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6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ipo de letra, Gráficos, design gráfico, captura de ecrã&#10;&#10;Os conteúdos gerados por IA podem estar incorretos.">
            <a:extLst>
              <a:ext uri="{FF2B5EF4-FFF2-40B4-BE49-F238E27FC236}">
                <a16:creationId xmlns:a16="http://schemas.microsoft.com/office/drawing/2014/main" id="{8724E1F7-3455-1424-4F53-065E9E13A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411" y="5382549"/>
            <a:ext cx="1800000" cy="127549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8D8E209-7C71-FF4E-C954-0336D81DCA96}"/>
              </a:ext>
            </a:extLst>
          </p:cNvPr>
          <p:cNvSpPr txBox="1"/>
          <p:nvPr/>
        </p:nvSpPr>
        <p:spPr>
          <a:xfrm>
            <a:off x="156414" y="5512466"/>
            <a:ext cx="7984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FF8142"/>
                </a:solidFill>
              </a:rPr>
              <a:t>VII Congresso da APCF</a:t>
            </a:r>
          </a:p>
          <a:p>
            <a:pPr algn="ctr"/>
            <a:r>
              <a:rPr lang="pt-PT" sz="1200" dirty="0">
                <a:solidFill>
                  <a:srgbClr val="FF8142"/>
                </a:solidFill>
                <a:latin typeface="Trade Gothic Inline" panose="020B0504030203020204" pitchFamily="34" charset="0"/>
              </a:rPr>
              <a:t>A Reformulação da Atividade Pericial em Portugal: das Ciências Forenses à Ciência Forense</a:t>
            </a:r>
          </a:p>
          <a:p>
            <a:pPr algn="ctr"/>
            <a:endParaRPr lang="pt-PT" sz="1200" dirty="0">
              <a:solidFill>
                <a:srgbClr val="FF8142"/>
              </a:solidFill>
              <a:latin typeface="Trade Gothic Inline" panose="020B0504030203020204" pitchFamily="34" charset="0"/>
            </a:endParaRPr>
          </a:p>
          <a:p>
            <a:pPr algn="ctr"/>
            <a:r>
              <a:rPr lang="pt-PT" sz="1200" b="1" dirty="0">
                <a:solidFill>
                  <a:srgbClr val="FF8142"/>
                </a:solidFill>
              </a:rPr>
              <a:t>4 e 5 de Dezembro de 2025</a:t>
            </a:r>
          </a:p>
          <a:p>
            <a:pPr algn="ctr"/>
            <a:r>
              <a:rPr lang="pt-PT" sz="1200" b="1" dirty="0">
                <a:solidFill>
                  <a:srgbClr val="FF8142"/>
                </a:solidFill>
              </a:rPr>
              <a:t>Escola Superior de Saúde do Politécnico do Porto, Portugal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D7E5BD-5840-D78D-B9A5-B96BD3122E47}"/>
              </a:ext>
            </a:extLst>
          </p:cNvPr>
          <p:cNvSpPr txBox="1"/>
          <p:nvPr/>
        </p:nvSpPr>
        <p:spPr>
          <a:xfrm>
            <a:off x="1600198" y="2189747"/>
            <a:ext cx="9047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>
                <a:solidFill>
                  <a:srgbClr val="3C68A3"/>
                </a:solidFill>
                <a:latin typeface="Trade Gothic Inline" panose="020B0504030203020204" pitchFamily="34" charset="0"/>
              </a:rPr>
              <a:t>Título da Apresentação</a:t>
            </a:r>
          </a:p>
          <a:p>
            <a:pPr algn="ctr"/>
            <a:endParaRPr lang="pt-PT" dirty="0">
              <a:solidFill>
                <a:srgbClr val="3C68A3"/>
              </a:solidFill>
            </a:endParaRPr>
          </a:p>
          <a:p>
            <a:pPr algn="ctr"/>
            <a:r>
              <a:rPr lang="pt-PT" sz="2400" b="1" dirty="0">
                <a:solidFill>
                  <a:srgbClr val="3C68A3"/>
                </a:solidFill>
              </a:rPr>
              <a:t>Autores</a:t>
            </a:r>
          </a:p>
          <a:p>
            <a:pPr algn="ctr"/>
            <a:endParaRPr lang="pt-PT" dirty="0">
              <a:solidFill>
                <a:srgbClr val="3C68A3"/>
              </a:solidFill>
            </a:endParaRPr>
          </a:p>
          <a:p>
            <a:pPr algn="ctr"/>
            <a:r>
              <a:rPr lang="pt-PT" dirty="0">
                <a:solidFill>
                  <a:srgbClr val="3C68A3"/>
                </a:solidFill>
              </a:rPr>
              <a:t>Afiliações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C13AB-D02D-BD7E-7D6E-00D5DAFE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PT" sz="3600" dirty="0">
              <a:solidFill>
                <a:srgbClr val="3C68A3"/>
              </a:solidFill>
              <a:latin typeface="Trade Gothic Inline" panose="020B0504030203020204" pitchFamily="34" charset="0"/>
              <a:ea typeface="+mn-ea"/>
              <a:cs typeface="+mn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7955A51-6261-0AC0-F813-7E7FD3532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2425" cy="4351338"/>
          </a:xfrm>
        </p:spPr>
        <p:txBody>
          <a:bodyPr/>
          <a:lstStyle/>
          <a:p>
            <a:endParaRPr lang="pt-PT" dirty="0">
              <a:solidFill>
                <a:srgbClr val="3C68A3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8D9BAA-753F-116D-14AC-0A3B5BDB772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1500855"/>
            <a:ext cx="7947025" cy="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8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</Words>
  <Application>Microsoft Office PowerPoint</Application>
  <PresentationFormat>Personalizados</PresentationFormat>
  <Paragraphs>10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Trade Gothic Inline</vt:lpstr>
      <vt:lpstr>Office Theme</vt:lpstr>
      <vt:lpstr>Modelo de apresentação personalizado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Manuela Oliveira</dc:creator>
  <cp:keywords/>
  <dc:description>generated using python-pptx</dc:description>
  <cp:lastModifiedBy>Manuela Oliveira</cp:lastModifiedBy>
  <cp:revision>2</cp:revision>
  <dcterms:created xsi:type="dcterms:W3CDTF">2013-01-27T09:14:16Z</dcterms:created>
  <dcterms:modified xsi:type="dcterms:W3CDTF">2025-11-18T20:22:41Z</dcterms:modified>
  <cp:category/>
</cp:coreProperties>
</file>